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D8AB1A-AF50-619D-58D1-88085D62E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4F8730-65B7-FDDF-4D78-46FD53841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1E14CD-4BC4-FAF8-5652-B3E26A233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0ED0BC-E2FE-FB27-2B79-9C6C5E995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CF13CC-31EF-CB46-9ED4-32DED9CE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61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BA354-18A4-8EFF-7561-2F8EFC7B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08269AE-9E32-8F8D-7449-ED7831B67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9D50D-1295-84EE-55C7-D986F739A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7A0352-A433-EFCA-9912-B4C4D9E40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696C38-6147-A04F-4AB4-14472DF7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85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556769-A698-CE27-0439-6C14791EDB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EDDF59A-A11B-5218-FD17-7265082AC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F5959E-5C01-75DA-1195-15B797D3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9F0545-1225-E197-5AC1-6C047747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339E9C-C5C3-8E94-0AA1-10ABD65A7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06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62926-625A-331A-0C21-BC9EC8F67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A95C9E-6E14-C147-1CCC-2E4CAE023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95A805-2B88-4864-6E03-FC380B59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7EC83C-57BB-578F-34F3-1958CE7E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55089C-44D1-96D9-CF55-C36C446D4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53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596A7-651D-94A4-7897-E19D9802C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077A71-0041-52CD-5F46-E22B67F4A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231321-AC57-AAD4-A5F5-20C1BF764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176EA3-766B-BF28-C7CD-D7D0078F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E1191-7F57-4F68-3302-ECC329A87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90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932F6-EFFA-2532-CE15-EC399146C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E96496-6248-7EE6-6116-721893904C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F5302E-00C6-212D-1868-53F8D5A32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DA1A11-5B15-F93A-03D8-C7ED89FA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40E4C1-F328-E4C0-951E-121CCC8FE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0BD7F6E-628C-6C08-04AC-4BB9DC1A4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59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9697B-EB2A-52E7-7E3C-67F67CE31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84FA7D-C069-DED9-2D52-60254AF9A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E7F623-4746-35A1-EABD-C1725DAED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E8FA78-513A-D594-65B5-121CE37B2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D2691B-B806-A398-F6DE-10B41BC88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B4E323E-971C-3D1D-13B3-404231F0A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493BA4D-4C6E-8A1A-6CBD-8EC22F02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254989E-48B4-16DA-D8AE-DF2B051D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45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2AA88-6D10-3648-8A3C-4BA2CE90B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3346425-4E7E-E674-9CDD-F4B76581A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47F752-5796-EC98-ABB1-03EE2502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92642CC-4009-E976-7704-6B9BC9FE5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35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B602A7A-901A-EAE6-CBD9-DDCD0CB1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62D6141-8FB3-73FF-A7D9-56017C2E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BC8C7F-D155-2E93-CB8E-F5602036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65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6DBC7-753B-0D44-9B09-EB34BFB1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76A288-428B-04C8-8DC0-E68A703CB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6715BC3-D6EA-3259-4F63-8C02D3BC9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F83F4B-6F7B-1975-C018-AB1CE364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AC44A1-F7F3-3C98-D8E2-BCFE7889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B4A63A-DD06-F60C-1AF5-1E3BF164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00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6C8B9-5E97-67A5-09D3-9360006AB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841711D-6FA6-BEC4-DA84-C7D5E3931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0EFCA5-8DCD-C5A1-9E64-15252FB45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83EF32-858E-BCA4-8B70-DA82BCF7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01D5AF-B651-2D08-20B1-82D9A954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624EA6-E7FA-29C5-588A-C7CA64D1E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298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EAEB488-8D70-4465-429E-9830347E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C363D2-495B-B607-66B6-BC87BCB10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9FB113-3849-AC48-9823-51CADBD33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7C66F-4570-4434-8609-11448F1D9046}" type="datetimeFigureOut">
              <a:rPr lang="de-DE" smtClean="0"/>
              <a:t>19.10.2023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F280C8-D736-91ED-B6F2-113DD62E8B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5EC0F7-7900-576D-B00E-18A5EFEB3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B3A7-C5BB-4D1F-BD66-97B7301752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32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A764D348-A259-C130-FB25-4E6D64EF7984}"/>
              </a:ext>
            </a:extLst>
          </p:cNvPr>
          <p:cNvCxnSpPr>
            <a:cxnSpLocks/>
          </p:cNvCxnSpPr>
          <p:nvPr/>
        </p:nvCxnSpPr>
        <p:spPr>
          <a:xfrm>
            <a:off x="431852" y="1168504"/>
            <a:ext cx="912362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B75E50DE-FA40-3E94-AAAC-8152739D23E5}"/>
              </a:ext>
            </a:extLst>
          </p:cNvPr>
          <p:cNvCxnSpPr>
            <a:cxnSpLocks/>
          </p:cNvCxnSpPr>
          <p:nvPr/>
        </p:nvCxnSpPr>
        <p:spPr>
          <a:xfrm flipH="1">
            <a:off x="431852" y="1130796"/>
            <a:ext cx="39706" cy="524714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9F1EDABF-F6A1-3439-C1EA-ACFC002C755A}"/>
              </a:ext>
            </a:extLst>
          </p:cNvPr>
          <p:cNvCxnSpPr>
            <a:cxnSpLocks/>
          </p:cNvCxnSpPr>
          <p:nvPr/>
        </p:nvCxnSpPr>
        <p:spPr>
          <a:xfrm>
            <a:off x="431852" y="6341321"/>
            <a:ext cx="646424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3E7064A-E0C7-1E26-2D85-8DD9FC52DF28}"/>
              </a:ext>
            </a:extLst>
          </p:cNvPr>
          <p:cNvCxnSpPr>
            <a:cxnSpLocks/>
          </p:cNvCxnSpPr>
          <p:nvPr/>
        </p:nvCxnSpPr>
        <p:spPr>
          <a:xfrm>
            <a:off x="9516498" y="1206213"/>
            <a:ext cx="0" cy="42738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AFF0CAD0-C331-8B77-FE3E-7ECA6213B203}"/>
              </a:ext>
            </a:extLst>
          </p:cNvPr>
          <p:cNvCxnSpPr>
            <a:cxnSpLocks/>
          </p:cNvCxnSpPr>
          <p:nvPr/>
        </p:nvCxnSpPr>
        <p:spPr>
          <a:xfrm>
            <a:off x="8653463" y="6341321"/>
            <a:ext cx="8977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CFAC8590-2AFD-A2A8-B287-986DD9AE5E59}"/>
              </a:ext>
            </a:extLst>
          </p:cNvPr>
          <p:cNvCxnSpPr>
            <a:cxnSpLocks/>
          </p:cNvCxnSpPr>
          <p:nvPr/>
        </p:nvCxnSpPr>
        <p:spPr>
          <a:xfrm flipV="1">
            <a:off x="9516498" y="5988844"/>
            <a:ext cx="0" cy="3865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E73CA015-575B-845D-3D24-3EE8A07CACB2}"/>
              </a:ext>
            </a:extLst>
          </p:cNvPr>
          <p:cNvCxnSpPr>
            <a:cxnSpLocks/>
          </p:cNvCxnSpPr>
          <p:nvPr/>
        </p:nvCxnSpPr>
        <p:spPr>
          <a:xfrm>
            <a:off x="6946107" y="6341321"/>
            <a:ext cx="1674015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ogen 1">
            <a:extLst>
              <a:ext uri="{FF2B5EF4-FFF2-40B4-BE49-F238E27FC236}">
                <a16:creationId xmlns:a16="http://schemas.microsoft.com/office/drawing/2014/main" id="{2D94DFF3-253F-670B-90AD-2417D19849F4}"/>
              </a:ext>
            </a:extLst>
          </p:cNvPr>
          <p:cNvSpPr/>
          <p:nvPr/>
        </p:nvSpPr>
        <p:spPr>
          <a:xfrm rot="5400000">
            <a:off x="9018903" y="4985590"/>
            <a:ext cx="1008000" cy="1008000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FDED4BBE-3F6B-DCF3-5D32-90BB53CB8C8A}"/>
              </a:ext>
            </a:extLst>
          </p:cNvPr>
          <p:cNvCxnSpPr>
            <a:cxnSpLocks/>
          </p:cNvCxnSpPr>
          <p:nvPr/>
        </p:nvCxnSpPr>
        <p:spPr>
          <a:xfrm>
            <a:off x="9523641" y="5475288"/>
            <a:ext cx="510405" cy="95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75DFB396-9377-77AB-52A3-B6773178A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11" y="5836207"/>
            <a:ext cx="456714" cy="456714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7B08B77-40C8-860C-E74E-839DDD457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780" y="1545231"/>
            <a:ext cx="360000" cy="3600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A094E602-069D-B6CA-1080-503ED6035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339" y="1793640"/>
            <a:ext cx="520727" cy="4572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6A9A70B4-8738-43EF-6955-98C0AAE41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769" y="2034929"/>
            <a:ext cx="410022" cy="36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5342531-6969-C498-06A1-24D4D2F291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102" y="2300596"/>
            <a:ext cx="457200" cy="4572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28A699CE-5E5F-2486-6695-050FEA4F2F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780" y="3014325"/>
            <a:ext cx="360000" cy="3600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BFA6A4A-5B57-0B85-3B09-EC5D25B651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76" y="5841021"/>
            <a:ext cx="457200" cy="457200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34039E89-7B58-A753-BFF1-4F0AD047AFA1}"/>
              </a:ext>
            </a:extLst>
          </p:cNvPr>
          <p:cNvSpPr txBox="1"/>
          <p:nvPr/>
        </p:nvSpPr>
        <p:spPr>
          <a:xfrm>
            <a:off x="2346512" y="188209"/>
            <a:ext cx="7498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Objektplan Pferde- und Reithof „</a:t>
            </a:r>
            <a:r>
              <a:rPr lang="de-DE" sz="2800" b="1" dirty="0" err="1"/>
              <a:t>Hualgassn</a:t>
            </a:r>
            <a:r>
              <a:rPr lang="de-DE" sz="2800" b="1" dirty="0"/>
              <a:t> </a:t>
            </a:r>
            <a:r>
              <a:rPr lang="de-DE" sz="2800" b="1" dirty="0" err="1"/>
              <a:t>Huaf</a:t>
            </a:r>
            <a:r>
              <a:rPr lang="de-DE" sz="2800" b="1" dirty="0"/>
              <a:t>“</a:t>
            </a:r>
          </a:p>
          <a:p>
            <a:pPr algn="ctr"/>
            <a:r>
              <a:rPr lang="de-DE" sz="1600" dirty="0"/>
              <a:t>Schulstraße, 96524 Föritztal OT Schwärzdorf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A9E02E46-7162-4A1E-9DF0-6F21EE23E45A}"/>
              </a:ext>
            </a:extLst>
          </p:cNvPr>
          <p:cNvSpPr txBox="1"/>
          <p:nvPr/>
        </p:nvSpPr>
        <p:spPr>
          <a:xfrm>
            <a:off x="0" y="6567397"/>
            <a:ext cx="17169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Ersteller: Feuerwehr </a:t>
            </a:r>
            <a:r>
              <a:rPr lang="de-DE" sz="1000" dirty="0" err="1"/>
              <a:t>Föritztal</a:t>
            </a:r>
            <a:endParaRPr lang="de-DE" sz="1000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DD009F4-B20F-095E-6F33-364752BB1B39}"/>
              </a:ext>
            </a:extLst>
          </p:cNvPr>
          <p:cNvSpPr txBox="1"/>
          <p:nvPr/>
        </p:nvSpPr>
        <p:spPr>
          <a:xfrm>
            <a:off x="10961711" y="6567397"/>
            <a:ext cx="13020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Stand: Oktober 2023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502A6FE8-46FC-CEBD-AE9D-1238EC1241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0" y="1577729"/>
            <a:ext cx="520729" cy="4572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375A370D-676D-0D10-B12A-52B8E94C2A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773" y="5829966"/>
            <a:ext cx="520729" cy="4572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6B481533-0C6A-7708-0C85-5DE4742033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163" y="2524627"/>
            <a:ext cx="410023" cy="360000"/>
          </a:xfrm>
          <a:prstGeom prst="rect">
            <a:avLst/>
          </a:prstGeom>
        </p:spPr>
      </p:pic>
      <p:sp>
        <p:nvSpPr>
          <p:cNvPr id="29" name="Textfeld 28">
            <a:extLst>
              <a:ext uri="{FF2B5EF4-FFF2-40B4-BE49-F238E27FC236}">
                <a16:creationId xmlns:a16="http://schemas.microsoft.com/office/drawing/2014/main" id="{313AE131-CD66-9B28-4525-6973022117D6}"/>
              </a:ext>
            </a:extLst>
          </p:cNvPr>
          <p:cNvSpPr txBox="1"/>
          <p:nvPr/>
        </p:nvSpPr>
        <p:spPr>
          <a:xfrm>
            <a:off x="10394996" y="1602120"/>
            <a:ext cx="9461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Gashaupthahn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CB27098-E6D2-1376-7FE4-E4B0980E4A92}"/>
              </a:ext>
            </a:extLst>
          </p:cNvPr>
          <p:cNvSpPr txBox="1"/>
          <p:nvPr/>
        </p:nvSpPr>
        <p:spPr>
          <a:xfrm>
            <a:off x="10394995" y="2091818"/>
            <a:ext cx="12620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Hauptschalter Strom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C708C8B-C7FD-79FA-5370-71805D616118}"/>
              </a:ext>
            </a:extLst>
          </p:cNvPr>
          <p:cNvSpPr txBox="1"/>
          <p:nvPr/>
        </p:nvSpPr>
        <p:spPr>
          <a:xfrm>
            <a:off x="10394995" y="2581516"/>
            <a:ext cx="15974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Leicht entflammbare Stoffe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DC8EE3C-1184-C618-522A-65ADFDE4AE18}"/>
              </a:ext>
            </a:extLst>
          </p:cNvPr>
          <p:cNvSpPr txBox="1"/>
          <p:nvPr/>
        </p:nvSpPr>
        <p:spPr>
          <a:xfrm>
            <a:off x="10394995" y="3071214"/>
            <a:ext cx="8540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Feuerlöscher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2C36CB86-F99A-2FFC-0C81-B303348E7250}"/>
              </a:ext>
            </a:extLst>
          </p:cNvPr>
          <p:cNvSpPr txBox="1"/>
          <p:nvPr/>
        </p:nvSpPr>
        <p:spPr>
          <a:xfrm>
            <a:off x="9824682" y="1220525"/>
            <a:ext cx="9461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/>
              <a:t>Legende</a:t>
            </a:r>
          </a:p>
        </p:txBody>
      </p: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0ABACFB1-1C13-099C-B0DE-9EBB23D4DAB4}"/>
              </a:ext>
            </a:extLst>
          </p:cNvPr>
          <p:cNvCxnSpPr>
            <a:cxnSpLocks/>
          </p:cNvCxnSpPr>
          <p:nvPr/>
        </p:nvCxnSpPr>
        <p:spPr>
          <a:xfrm>
            <a:off x="9985036" y="3699641"/>
            <a:ext cx="312743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23844FAD-6426-AC24-8830-9DDAEA140660}"/>
              </a:ext>
            </a:extLst>
          </p:cNvPr>
          <p:cNvSpPr txBox="1"/>
          <p:nvPr/>
        </p:nvSpPr>
        <p:spPr>
          <a:xfrm>
            <a:off x="10394995" y="3560912"/>
            <a:ext cx="8540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Rolltor</a:t>
            </a:r>
          </a:p>
        </p:txBody>
      </p:sp>
    </p:spTree>
    <p:extLst>
      <p:ext uri="{BB962C8B-B14F-4D97-AF65-F5344CB8AC3E}">
        <p14:creationId xmlns:p14="http://schemas.microsoft.com/office/powerpoint/2010/main" val="369921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Dr Schneider Unternehmensgruppe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Schroeter Tobias</dc:creator>
  <cp:lastModifiedBy>Tobias Schröter</cp:lastModifiedBy>
  <cp:revision>17</cp:revision>
  <dcterms:created xsi:type="dcterms:W3CDTF">2022-09-16T15:05:38Z</dcterms:created>
  <dcterms:modified xsi:type="dcterms:W3CDTF">2023-10-19T16:02:34Z</dcterms:modified>
</cp:coreProperties>
</file>